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906000" cy="6858000" type="A4"/>
  <p:notesSz cx="6807200" cy="9939338"/>
  <p:defaultTextStyle>
    <a:defPPr>
      <a:defRPr lang="ja-JP"/>
    </a:defPPr>
    <a:lvl1pPr algn="l"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9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9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54" autoAdjust="0"/>
    <p:restoredTop sz="96391" autoAdjust="0"/>
  </p:normalViewPr>
  <p:slideViewPr>
    <p:cSldViewPr>
      <p:cViewPr varScale="1">
        <p:scale>
          <a:sx n="114" d="100"/>
          <a:sy n="114" d="100"/>
        </p:scale>
        <p:origin x="1800" y="13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50317"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8" tIns="46113" rIns="92228" bIns="46113"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en-US" altLang="ja-JP"/>
          </a:p>
        </p:txBody>
      </p:sp>
      <p:sp>
        <p:nvSpPr>
          <p:cNvPr id="7171" name="Rectangle 3"/>
          <p:cNvSpPr>
            <a:spLocks noGrp="1" noChangeArrowheads="1"/>
          </p:cNvSpPr>
          <p:nvPr>
            <p:ph type="dt" idx="1"/>
          </p:nvPr>
        </p:nvSpPr>
        <p:spPr bwMode="auto">
          <a:xfrm>
            <a:off x="3855293" y="0"/>
            <a:ext cx="2950317"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8" tIns="46113" rIns="92228" bIns="46113"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11200" y="744538"/>
            <a:ext cx="53848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0720" y="4720233"/>
            <a:ext cx="5445760" cy="4473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8" tIns="46113" rIns="92228" bIns="461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 y="9440465"/>
            <a:ext cx="2950317"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8" tIns="46113" rIns="92228" bIns="46113"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55293" y="9440465"/>
            <a:ext cx="2950317"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8" tIns="46113" rIns="92228" bIns="46113" numCol="1" anchor="b" anchorCtr="0" compatLnSpc="1">
            <a:prstTxWarp prst="textNoShape">
              <a:avLst/>
            </a:prstTxWarp>
          </a:bodyPr>
          <a:lstStyle>
            <a:lvl1pPr algn="r" eaLnBrk="1" hangingPunct="1">
              <a:defRPr sz="1200"/>
            </a:lvl1pPr>
          </a:lstStyle>
          <a:p>
            <a:pPr>
              <a:defRPr/>
            </a:pPr>
            <a:fld id="{1AABE0CE-DED9-4E45-8E57-F40AE5350E8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3842" indent="-28609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4372" indent="-22887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2120" indent="-22887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9869" indent="-22887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7618" indent="-22887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5366" indent="-22887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33115" indent="-22887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0863" indent="-22887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8F92CD6-630E-4FFB-B72B-BD712C7E5F52}"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4099" name="Rectangle 7"/>
          <p:cNvSpPr txBox="1">
            <a:spLocks noGrp="1" noChangeArrowheads="1"/>
          </p:cNvSpPr>
          <p:nvPr/>
        </p:nvSpPr>
        <p:spPr bwMode="auto">
          <a:xfrm>
            <a:off x="3855293" y="9440465"/>
            <a:ext cx="2950317" cy="497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09" rIns="92221" bIns="46109" anchor="b"/>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3E6CDF07-981F-4276-BEB9-B1B7C6E6C8BE}"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4100" name="Rectangle 7"/>
          <p:cNvSpPr txBox="1">
            <a:spLocks noGrp="1" noChangeArrowheads="1"/>
          </p:cNvSpPr>
          <p:nvPr/>
        </p:nvSpPr>
        <p:spPr bwMode="auto">
          <a:xfrm>
            <a:off x="3855293" y="9440465"/>
            <a:ext cx="2950317" cy="497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09" rIns="92221" bIns="46109" anchor="b"/>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E9D0A271-99C0-4491-9E62-48356A68204B}"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4101" name="スライド イメージ プレースホルダ 1"/>
          <p:cNvSpPr>
            <a:spLocks noGrp="1" noRot="1" noChangeAspect="1" noTextEdit="1"/>
          </p:cNvSpPr>
          <p:nvPr>
            <p:ph type="sldImg"/>
          </p:nvPr>
        </p:nvSpPr>
        <p:spPr>
          <a:ln/>
        </p:spPr>
      </p:sp>
      <p:sp>
        <p:nvSpPr>
          <p:cNvPr id="4102" name="ノート プレースホルダ 2"/>
          <p:cNvSpPr>
            <a:spLocks noGrp="1"/>
          </p:cNvSpPr>
          <p:nvPr>
            <p:ph type="body" idx="1"/>
          </p:nvPr>
        </p:nvSpPr>
        <p:spPr>
          <a:noFill/>
        </p:spPr>
        <p:txBody>
          <a:bodyPr lIns="92221" tIns="46109" rIns="92221" bIns="46109"/>
          <a:lstStyle/>
          <a:p>
            <a:pPr eaLnBrk="1" hangingPunct="1">
              <a:spcBef>
                <a:spcPct val="0"/>
              </a:spcBef>
            </a:pPr>
            <a:endParaRPr lang="ja-JP" altLang="ja-JP">
              <a:latin typeface="Arial" panose="020B0604020202020204" pitchFamily="34" charset="0"/>
              <a:ea typeface="ＭＳ Ｐ明朝" panose="02020600040205080304" pitchFamily="18" charset="-128"/>
            </a:endParaRPr>
          </a:p>
        </p:txBody>
      </p:sp>
      <p:sp>
        <p:nvSpPr>
          <p:cNvPr id="4103" name="スライド番号プレースホルダ 3"/>
          <p:cNvSpPr txBox="1">
            <a:spLocks noGrp="1"/>
          </p:cNvSpPr>
          <p:nvPr/>
        </p:nvSpPr>
        <p:spPr bwMode="auto">
          <a:xfrm>
            <a:off x="3855293" y="9440465"/>
            <a:ext cx="2950317" cy="497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09" rIns="92221" bIns="46109" anchor="b"/>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C5597FF8-B74C-498B-BDEC-C011E3A9F142}"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C71855-7C2E-4A4C-BAC4-5EACB558778D}" type="slidenum">
              <a:rPr lang="en-US" altLang="ja-JP"/>
              <a:pPr>
                <a:defRPr/>
              </a:pPr>
              <a:t>‹#›</a:t>
            </a:fld>
            <a:endParaRPr lang="en-US" altLang="ja-JP"/>
          </a:p>
        </p:txBody>
      </p:sp>
    </p:spTree>
    <p:extLst>
      <p:ext uri="{BB962C8B-B14F-4D97-AF65-F5344CB8AC3E}">
        <p14:creationId xmlns:p14="http://schemas.microsoft.com/office/powerpoint/2010/main" val="185438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6D79CB-134B-4D07-A6C8-48941CB2601D}" type="slidenum">
              <a:rPr lang="en-US" altLang="ja-JP"/>
              <a:pPr>
                <a:defRPr/>
              </a:pPr>
              <a:t>‹#›</a:t>
            </a:fld>
            <a:endParaRPr lang="en-US" altLang="ja-JP"/>
          </a:p>
        </p:txBody>
      </p:sp>
    </p:spTree>
    <p:extLst>
      <p:ext uri="{BB962C8B-B14F-4D97-AF65-F5344CB8AC3E}">
        <p14:creationId xmlns:p14="http://schemas.microsoft.com/office/powerpoint/2010/main" val="98121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EE2B4E-BB82-41B1-81D3-450A854C51AD}" type="slidenum">
              <a:rPr lang="en-US" altLang="ja-JP"/>
              <a:pPr>
                <a:defRPr/>
              </a:pPr>
              <a:t>‹#›</a:t>
            </a:fld>
            <a:endParaRPr lang="en-US" altLang="ja-JP"/>
          </a:p>
        </p:txBody>
      </p:sp>
    </p:spTree>
    <p:extLst>
      <p:ext uri="{BB962C8B-B14F-4D97-AF65-F5344CB8AC3E}">
        <p14:creationId xmlns:p14="http://schemas.microsoft.com/office/powerpoint/2010/main" val="56862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C9F2D20-9E36-46B3-AB61-A643C257AF4B}" type="slidenum">
              <a:rPr lang="en-US" altLang="ja-JP"/>
              <a:pPr>
                <a:defRPr/>
              </a:pPr>
              <a:t>‹#›</a:t>
            </a:fld>
            <a:endParaRPr lang="en-US" altLang="ja-JP"/>
          </a:p>
        </p:txBody>
      </p:sp>
    </p:spTree>
    <p:extLst>
      <p:ext uri="{BB962C8B-B14F-4D97-AF65-F5344CB8AC3E}">
        <p14:creationId xmlns:p14="http://schemas.microsoft.com/office/powerpoint/2010/main" val="60415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9D18281-9D58-45EA-AF3B-E7F9EC85294E}" type="slidenum">
              <a:rPr lang="en-US" altLang="ja-JP"/>
              <a:pPr>
                <a:defRPr/>
              </a:pPr>
              <a:t>‹#›</a:t>
            </a:fld>
            <a:endParaRPr lang="en-US" altLang="ja-JP"/>
          </a:p>
        </p:txBody>
      </p:sp>
    </p:spTree>
    <p:extLst>
      <p:ext uri="{BB962C8B-B14F-4D97-AF65-F5344CB8AC3E}">
        <p14:creationId xmlns:p14="http://schemas.microsoft.com/office/powerpoint/2010/main" val="2923061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AA3042-0A66-48FB-AC14-2FD91D45C727}" type="slidenum">
              <a:rPr lang="en-US" altLang="ja-JP"/>
              <a:pPr>
                <a:defRPr/>
              </a:pPr>
              <a:t>‹#›</a:t>
            </a:fld>
            <a:endParaRPr lang="en-US" altLang="ja-JP"/>
          </a:p>
        </p:txBody>
      </p:sp>
    </p:spTree>
    <p:extLst>
      <p:ext uri="{BB962C8B-B14F-4D97-AF65-F5344CB8AC3E}">
        <p14:creationId xmlns:p14="http://schemas.microsoft.com/office/powerpoint/2010/main" val="3245870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3ED2D43-4F02-4B57-9CD2-9811CCFC4422}" type="slidenum">
              <a:rPr lang="en-US" altLang="ja-JP"/>
              <a:pPr>
                <a:defRPr/>
              </a:pPr>
              <a:t>‹#›</a:t>
            </a:fld>
            <a:endParaRPr lang="en-US" altLang="ja-JP"/>
          </a:p>
        </p:txBody>
      </p:sp>
    </p:spTree>
    <p:extLst>
      <p:ext uri="{BB962C8B-B14F-4D97-AF65-F5344CB8AC3E}">
        <p14:creationId xmlns:p14="http://schemas.microsoft.com/office/powerpoint/2010/main" val="2523553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9C8DC78-D075-4AC6-A677-C0BA1D0BCFF2}" type="slidenum">
              <a:rPr lang="en-US" altLang="ja-JP"/>
              <a:pPr>
                <a:defRPr/>
              </a:pPr>
              <a:t>‹#›</a:t>
            </a:fld>
            <a:endParaRPr lang="en-US" altLang="ja-JP"/>
          </a:p>
        </p:txBody>
      </p:sp>
    </p:spTree>
    <p:extLst>
      <p:ext uri="{BB962C8B-B14F-4D97-AF65-F5344CB8AC3E}">
        <p14:creationId xmlns:p14="http://schemas.microsoft.com/office/powerpoint/2010/main" val="1753686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6375C51-1528-49AB-B6D4-3ADB99C21296}" type="slidenum">
              <a:rPr lang="en-US" altLang="ja-JP"/>
              <a:pPr>
                <a:defRPr/>
              </a:pPr>
              <a:t>‹#›</a:t>
            </a:fld>
            <a:endParaRPr lang="en-US" altLang="ja-JP"/>
          </a:p>
        </p:txBody>
      </p:sp>
    </p:spTree>
    <p:extLst>
      <p:ext uri="{BB962C8B-B14F-4D97-AF65-F5344CB8AC3E}">
        <p14:creationId xmlns:p14="http://schemas.microsoft.com/office/powerpoint/2010/main" val="1865416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AB8B7E-3EA9-4B01-B5EB-A22560F2BCE4}" type="slidenum">
              <a:rPr lang="en-US" altLang="ja-JP"/>
              <a:pPr>
                <a:defRPr/>
              </a:pPr>
              <a:t>‹#›</a:t>
            </a:fld>
            <a:endParaRPr lang="en-US" altLang="ja-JP"/>
          </a:p>
        </p:txBody>
      </p:sp>
    </p:spTree>
    <p:extLst>
      <p:ext uri="{BB962C8B-B14F-4D97-AF65-F5344CB8AC3E}">
        <p14:creationId xmlns:p14="http://schemas.microsoft.com/office/powerpoint/2010/main" val="2045681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C2B1742-95CD-4951-BDE9-62AA04536A56}" type="slidenum">
              <a:rPr lang="en-US" altLang="ja-JP"/>
              <a:pPr>
                <a:defRPr/>
              </a:pPr>
              <a:t>‹#›</a:t>
            </a:fld>
            <a:endParaRPr lang="en-US" altLang="ja-JP"/>
          </a:p>
        </p:txBody>
      </p:sp>
    </p:spTree>
    <p:extLst>
      <p:ext uri="{BB962C8B-B14F-4D97-AF65-F5344CB8AC3E}">
        <p14:creationId xmlns:p14="http://schemas.microsoft.com/office/powerpoint/2010/main" val="1250025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64" tIns="47883" rIns="95764" bIns="47883"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64" tIns="47883" rIns="95764" bIns="4788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64" tIns="47883" rIns="95764" bIns="47883" numCol="1" anchor="t" anchorCtr="0" compatLnSpc="1">
            <a:prstTxWarp prst="textNoShape">
              <a:avLst/>
            </a:prstTxWarp>
          </a:bodyPr>
          <a:lstStyle>
            <a:lvl1pPr defTabSz="957263" eaLnBrk="1" hangingPunct="1">
              <a:defRPr sz="1500">
                <a:latin typeface="Arial" charset="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64" tIns="47883" rIns="95764" bIns="47883" numCol="1" anchor="t" anchorCtr="0" compatLnSpc="1">
            <a:prstTxWarp prst="textNoShape">
              <a:avLst/>
            </a:prstTxWarp>
          </a:bodyPr>
          <a:lstStyle>
            <a:lvl1pPr algn="ctr" defTabSz="957263" eaLnBrk="1" hangingPunct="1">
              <a:defRPr sz="1500">
                <a:latin typeface="Arial" charset="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764" tIns="47883" rIns="95764" bIns="47883" numCol="1" anchor="t" anchorCtr="0" compatLnSpc="1">
            <a:prstTxWarp prst="textNoShape">
              <a:avLst/>
            </a:prstTxWarp>
          </a:bodyPr>
          <a:lstStyle>
            <a:lvl1pPr algn="r" defTabSz="957263" eaLnBrk="1" hangingPunct="1">
              <a:defRPr sz="1500"/>
            </a:lvl1pPr>
          </a:lstStyle>
          <a:p>
            <a:pPr>
              <a:defRPr/>
            </a:pPr>
            <a:fld id="{F6B24C5E-6265-4F9D-88EA-0C2FF093B1B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263" rtl="0" eaLnBrk="0" fontAlgn="base" hangingPunct="0">
        <a:spcBef>
          <a:spcPct val="0"/>
        </a:spcBef>
        <a:spcAft>
          <a:spcPct val="0"/>
        </a:spcAft>
        <a:defRPr kumimoji="1" sz="4600">
          <a:solidFill>
            <a:schemeClr val="tx2"/>
          </a:solidFill>
          <a:latin typeface="+mj-lt"/>
          <a:ea typeface="+mj-ea"/>
          <a:cs typeface="+mj-cs"/>
        </a:defRPr>
      </a:lvl1pPr>
      <a:lvl2pPr algn="ctr" defTabSz="957263" rtl="0" eaLnBrk="0" fontAlgn="base" hangingPunct="0">
        <a:spcBef>
          <a:spcPct val="0"/>
        </a:spcBef>
        <a:spcAft>
          <a:spcPct val="0"/>
        </a:spcAft>
        <a:defRPr kumimoji="1" sz="4600">
          <a:solidFill>
            <a:schemeClr val="tx2"/>
          </a:solidFill>
          <a:latin typeface="Arial" charset="0"/>
          <a:ea typeface="ＭＳ Ｐゴシック" charset="-128"/>
        </a:defRPr>
      </a:lvl2pPr>
      <a:lvl3pPr algn="ctr" defTabSz="957263" rtl="0" eaLnBrk="0" fontAlgn="base" hangingPunct="0">
        <a:spcBef>
          <a:spcPct val="0"/>
        </a:spcBef>
        <a:spcAft>
          <a:spcPct val="0"/>
        </a:spcAft>
        <a:defRPr kumimoji="1" sz="4600">
          <a:solidFill>
            <a:schemeClr val="tx2"/>
          </a:solidFill>
          <a:latin typeface="Arial" charset="0"/>
          <a:ea typeface="ＭＳ Ｐゴシック" charset="-128"/>
        </a:defRPr>
      </a:lvl3pPr>
      <a:lvl4pPr algn="ctr" defTabSz="957263" rtl="0" eaLnBrk="0" fontAlgn="base" hangingPunct="0">
        <a:spcBef>
          <a:spcPct val="0"/>
        </a:spcBef>
        <a:spcAft>
          <a:spcPct val="0"/>
        </a:spcAft>
        <a:defRPr kumimoji="1" sz="4600">
          <a:solidFill>
            <a:schemeClr val="tx2"/>
          </a:solidFill>
          <a:latin typeface="Arial" charset="0"/>
          <a:ea typeface="ＭＳ Ｐゴシック" charset="-128"/>
        </a:defRPr>
      </a:lvl4pPr>
      <a:lvl5pPr algn="ctr" defTabSz="957263" rtl="0" eaLnBrk="0" fontAlgn="base" hangingPunct="0">
        <a:spcBef>
          <a:spcPct val="0"/>
        </a:spcBef>
        <a:spcAft>
          <a:spcPct val="0"/>
        </a:spcAft>
        <a:defRPr kumimoji="1" sz="4600">
          <a:solidFill>
            <a:schemeClr val="tx2"/>
          </a:solidFill>
          <a:latin typeface="Arial" charset="0"/>
          <a:ea typeface="ＭＳ Ｐゴシック" charset="-128"/>
        </a:defRPr>
      </a:lvl5pPr>
      <a:lvl6pPr marL="457200" algn="ctr" defTabSz="957263" rtl="0" fontAlgn="base">
        <a:spcBef>
          <a:spcPct val="0"/>
        </a:spcBef>
        <a:spcAft>
          <a:spcPct val="0"/>
        </a:spcAft>
        <a:defRPr kumimoji="1" sz="4600">
          <a:solidFill>
            <a:schemeClr val="tx2"/>
          </a:solidFill>
          <a:latin typeface="Arial" charset="0"/>
          <a:ea typeface="ＭＳ Ｐゴシック" charset="-128"/>
        </a:defRPr>
      </a:lvl6pPr>
      <a:lvl7pPr marL="914400" algn="ctr" defTabSz="957263" rtl="0" fontAlgn="base">
        <a:spcBef>
          <a:spcPct val="0"/>
        </a:spcBef>
        <a:spcAft>
          <a:spcPct val="0"/>
        </a:spcAft>
        <a:defRPr kumimoji="1" sz="4600">
          <a:solidFill>
            <a:schemeClr val="tx2"/>
          </a:solidFill>
          <a:latin typeface="Arial" charset="0"/>
          <a:ea typeface="ＭＳ Ｐゴシック" charset="-128"/>
        </a:defRPr>
      </a:lvl7pPr>
      <a:lvl8pPr marL="1371600" algn="ctr" defTabSz="957263" rtl="0" fontAlgn="base">
        <a:spcBef>
          <a:spcPct val="0"/>
        </a:spcBef>
        <a:spcAft>
          <a:spcPct val="0"/>
        </a:spcAft>
        <a:defRPr kumimoji="1" sz="4600">
          <a:solidFill>
            <a:schemeClr val="tx2"/>
          </a:solidFill>
          <a:latin typeface="Arial" charset="0"/>
          <a:ea typeface="ＭＳ Ｐゴシック" charset="-128"/>
        </a:defRPr>
      </a:lvl8pPr>
      <a:lvl9pPr marL="1828800" algn="ctr" defTabSz="957263" rtl="0" fontAlgn="base">
        <a:spcBef>
          <a:spcPct val="0"/>
        </a:spcBef>
        <a:spcAft>
          <a:spcPct val="0"/>
        </a:spcAft>
        <a:defRPr kumimoji="1" sz="4600">
          <a:solidFill>
            <a:schemeClr val="tx2"/>
          </a:solidFill>
          <a:latin typeface="Arial" charset="0"/>
          <a:ea typeface="ＭＳ Ｐゴシック" charset="-128"/>
        </a:defRPr>
      </a:lvl9pPr>
    </p:titleStyle>
    <p:bodyStyle>
      <a:lvl1pPr marL="358775" indent="-358775" algn="l" defTabSz="957263" rtl="0" eaLnBrk="0" fontAlgn="base" hangingPunct="0">
        <a:spcBef>
          <a:spcPct val="20000"/>
        </a:spcBef>
        <a:spcAft>
          <a:spcPct val="0"/>
        </a:spcAft>
        <a:buChar char="•"/>
        <a:defRPr kumimoji="1" sz="3400">
          <a:solidFill>
            <a:schemeClr val="tx1"/>
          </a:solidFill>
          <a:latin typeface="+mn-lt"/>
          <a:ea typeface="+mn-ea"/>
          <a:cs typeface="+mn-cs"/>
        </a:defRPr>
      </a:lvl1pPr>
      <a:lvl2pPr marL="777875" indent="-298450" algn="l" defTabSz="957263" rtl="0" eaLnBrk="0" fontAlgn="base" hangingPunct="0">
        <a:spcBef>
          <a:spcPct val="20000"/>
        </a:spcBef>
        <a:spcAft>
          <a:spcPct val="0"/>
        </a:spcAft>
        <a:buChar char="–"/>
        <a:defRPr kumimoji="1" sz="2900">
          <a:solidFill>
            <a:schemeClr val="tx1"/>
          </a:solidFill>
          <a:latin typeface="+mn-lt"/>
          <a:ea typeface="+mn-ea"/>
        </a:defRPr>
      </a:lvl2pPr>
      <a:lvl3pPr marL="1196975" indent="-239713" algn="l" defTabSz="957263" rtl="0" eaLnBrk="0" fontAlgn="base" hangingPunct="0">
        <a:spcBef>
          <a:spcPct val="20000"/>
        </a:spcBef>
        <a:spcAft>
          <a:spcPct val="0"/>
        </a:spcAft>
        <a:buChar char="•"/>
        <a:defRPr kumimoji="1" sz="2500">
          <a:solidFill>
            <a:schemeClr val="tx1"/>
          </a:solidFill>
          <a:latin typeface="+mn-lt"/>
          <a:ea typeface="+mn-ea"/>
        </a:defRPr>
      </a:lvl3pPr>
      <a:lvl4pPr marL="1676400" indent="-239713" algn="l" defTabSz="957263" rtl="0" eaLnBrk="0" fontAlgn="base" hangingPunct="0">
        <a:spcBef>
          <a:spcPct val="20000"/>
        </a:spcBef>
        <a:spcAft>
          <a:spcPct val="0"/>
        </a:spcAft>
        <a:buChar char="–"/>
        <a:defRPr kumimoji="1" sz="2100">
          <a:solidFill>
            <a:schemeClr val="tx1"/>
          </a:solidFill>
          <a:latin typeface="+mn-lt"/>
          <a:ea typeface="+mn-ea"/>
        </a:defRPr>
      </a:lvl4pPr>
      <a:lvl5pPr marL="2152650" indent="-236538" algn="l" defTabSz="957263" rtl="0" eaLnBrk="0" fontAlgn="base" hangingPunct="0">
        <a:spcBef>
          <a:spcPct val="20000"/>
        </a:spcBef>
        <a:spcAft>
          <a:spcPct val="0"/>
        </a:spcAft>
        <a:buChar char="»"/>
        <a:defRPr kumimoji="1" sz="2100">
          <a:solidFill>
            <a:schemeClr val="tx1"/>
          </a:solidFill>
          <a:latin typeface="+mn-lt"/>
          <a:ea typeface="+mn-ea"/>
        </a:defRPr>
      </a:lvl5pPr>
      <a:lvl6pPr marL="2609850" indent="-236538" algn="l" defTabSz="957263" rtl="0" fontAlgn="base">
        <a:spcBef>
          <a:spcPct val="20000"/>
        </a:spcBef>
        <a:spcAft>
          <a:spcPct val="0"/>
        </a:spcAft>
        <a:buChar char="»"/>
        <a:defRPr kumimoji="1" sz="2100">
          <a:solidFill>
            <a:schemeClr val="tx1"/>
          </a:solidFill>
          <a:latin typeface="+mn-lt"/>
          <a:ea typeface="+mn-ea"/>
        </a:defRPr>
      </a:lvl6pPr>
      <a:lvl7pPr marL="3067050" indent="-236538" algn="l" defTabSz="957263" rtl="0" fontAlgn="base">
        <a:spcBef>
          <a:spcPct val="20000"/>
        </a:spcBef>
        <a:spcAft>
          <a:spcPct val="0"/>
        </a:spcAft>
        <a:buChar char="»"/>
        <a:defRPr kumimoji="1" sz="2100">
          <a:solidFill>
            <a:schemeClr val="tx1"/>
          </a:solidFill>
          <a:latin typeface="+mn-lt"/>
          <a:ea typeface="+mn-ea"/>
        </a:defRPr>
      </a:lvl7pPr>
      <a:lvl8pPr marL="3524250" indent="-236538" algn="l" defTabSz="957263" rtl="0" fontAlgn="base">
        <a:spcBef>
          <a:spcPct val="20000"/>
        </a:spcBef>
        <a:spcAft>
          <a:spcPct val="0"/>
        </a:spcAft>
        <a:buChar char="»"/>
        <a:defRPr kumimoji="1" sz="2100">
          <a:solidFill>
            <a:schemeClr val="tx1"/>
          </a:solidFill>
          <a:latin typeface="+mn-lt"/>
          <a:ea typeface="+mn-ea"/>
        </a:defRPr>
      </a:lvl8pPr>
      <a:lvl9pPr marL="3981450" indent="-236538" algn="l" defTabSz="957263"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200025" y="3546475"/>
            <a:ext cx="3808413" cy="3241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23" tIns="45712" rIns="91423" bIns="45712"/>
          <a:lstStyle>
            <a:lvl1pPr>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000"/>
          </a:p>
        </p:txBody>
      </p:sp>
      <p:sp>
        <p:nvSpPr>
          <p:cNvPr id="3075" name="Rectangle 7"/>
          <p:cNvSpPr>
            <a:spLocks noChangeArrowheads="1"/>
          </p:cNvSpPr>
          <p:nvPr/>
        </p:nvSpPr>
        <p:spPr bwMode="auto">
          <a:xfrm>
            <a:off x="200025" y="3259138"/>
            <a:ext cx="3808413" cy="287337"/>
          </a:xfrm>
          <a:prstGeom prst="rect">
            <a:avLst/>
          </a:prstGeom>
          <a:solidFill>
            <a:srgbClr val="0000FF"/>
          </a:solidFill>
          <a:ln w="9525">
            <a:solidFill>
              <a:srgbClr val="000000"/>
            </a:solidFill>
            <a:miter lim="800000"/>
            <a:headEnd/>
            <a:tailEnd/>
          </a:ln>
          <a:extLst/>
        </p:spPr>
        <p:txBody>
          <a:bodyPr wrap="none" lIns="91423" tIns="45712" rIns="91423" bIns="45712" anchor="ct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chemeClr val="bg1"/>
                </a:solidFill>
                <a:ea typeface="ＭＳ ゴシック" panose="020B0609070205080204" pitchFamily="49" charset="-128"/>
              </a:rPr>
              <a:t>概　　要</a:t>
            </a:r>
          </a:p>
        </p:txBody>
      </p:sp>
      <p:sp>
        <p:nvSpPr>
          <p:cNvPr id="3076" name="Rectangle 8"/>
          <p:cNvSpPr>
            <a:spLocks noChangeArrowheads="1"/>
          </p:cNvSpPr>
          <p:nvPr/>
        </p:nvSpPr>
        <p:spPr bwMode="auto">
          <a:xfrm>
            <a:off x="4160838" y="981075"/>
            <a:ext cx="5680075" cy="2998788"/>
          </a:xfrm>
          <a:prstGeom prst="rect">
            <a:avLst/>
          </a:prstGeom>
          <a:solidFill>
            <a:schemeClr val="bg1"/>
          </a:solidFill>
          <a:ln w="9525">
            <a:solidFill>
              <a:schemeClr val="tx1"/>
            </a:solidFill>
            <a:prstDash val="dash"/>
            <a:miter lim="800000"/>
            <a:headEnd/>
            <a:tailEnd/>
          </a:ln>
        </p:spPr>
        <p:txBody>
          <a:bodyPr wrap="none" lIns="91423" tIns="45712" rIns="91423" bIns="45712" anchor="ct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900">
              <a:ea typeface="HG丸ｺﾞｼｯｸM-PRO" panose="020F0600000000000000" pitchFamily="50" charset="-128"/>
            </a:endParaRPr>
          </a:p>
        </p:txBody>
      </p:sp>
      <p:sp>
        <p:nvSpPr>
          <p:cNvPr id="3077" name="Rectangle 11"/>
          <p:cNvSpPr>
            <a:spLocks noChangeArrowheads="1"/>
          </p:cNvSpPr>
          <p:nvPr/>
        </p:nvSpPr>
        <p:spPr bwMode="auto">
          <a:xfrm>
            <a:off x="128588" y="403225"/>
            <a:ext cx="9712325" cy="50482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3" tIns="45712" rIns="91423" bIns="45712" anchor="ct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ea typeface="HG丸ｺﾞｼｯｸM-PRO" panose="020F0600000000000000" pitchFamily="50" charset="-128"/>
              </a:rPr>
              <a:t>タイトル</a:t>
            </a:r>
          </a:p>
        </p:txBody>
      </p:sp>
      <p:sp>
        <p:nvSpPr>
          <p:cNvPr id="3078" name="Rectangle 17"/>
          <p:cNvSpPr>
            <a:spLocks noChangeArrowheads="1"/>
          </p:cNvSpPr>
          <p:nvPr/>
        </p:nvSpPr>
        <p:spPr bwMode="auto">
          <a:xfrm>
            <a:off x="200025" y="1268413"/>
            <a:ext cx="3816350" cy="18859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000">
              <a:latin typeface="ＭＳ 明朝" panose="02020609040205080304" pitchFamily="17" charset="-128"/>
              <a:ea typeface="ＭＳ 明朝" panose="02020609040205080304" pitchFamily="17" charset="-128"/>
            </a:endParaRPr>
          </a:p>
        </p:txBody>
      </p:sp>
      <p:sp>
        <p:nvSpPr>
          <p:cNvPr id="3079" name="Rectangle 18"/>
          <p:cNvSpPr>
            <a:spLocks noChangeArrowheads="1"/>
          </p:cNvSpPr>
          <p:nvPr/>
        </p:nvSpPr>
        <p:spPr bwMode="auto">
          <a:xfrm>
            <a:off x="200025" y="979488"/>
            <a:ext cx="3816350" cy="288925"/>
          </a:xfrm>
          <a:prstGeom prst="rect">
            <a:avLst/>
          </a:prstGeom>
          <a:solidFill>
            <a:srgbClr val="0000FF"/>
          </a:solidFill>
          <a:ln w="9525">
            <a:solidFill>
              <a:srgbClr val="000000"/>
            </a:solidFill>
            <a:miter lim="800000"/>
            <a:headEnd/>
            <a:tailEnd/>
          </a:ln>
          <a:extLst/>
        </p:spPr>
        <p:txBody>
          <a:bodyPr wrap="none" lIns="91423" tIns="45712" rIns="91423" bIns="45712" anchor="ct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chemeClr val="bg1"/>
                </a:solidFill>
                <a:ea typeface="ＭＳ ゴシック" panose="020B0609070205080204" pitchFamily="49" charset="-128"/>
              </a:rPr>
              <a:t>趣旨・目的</a:t>
            </a:r>
          </a:p>
        </p:txBody>
      </p:sp>
      <p:sp>
        <p:nvSpPr>
          <p:cNvPr id="3080" name="Text Box 9"/>
          <p:cNvSpPr txBox="1">
            <a:spLocks noChangeArrowheads="1"/>
          </p:cNvSpPr>
          <p:nvPr/>
        </p:nvSpPr>
        <p:spPr bwMode="auto">
          <a:xfrm>
            <a:off x="4232275" y="981075"/>
            <a:ext cx="49022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u="sng"/>
              <a:t>（図のタイトルを記載　　　　　　　　　　　　　　　　　　　　　　　　　　）</a:t>
            </a:r>
            <a:endParaRPr lang="ja-JP" altLang="en-US" sz="1400" u="sng">
              <a:solidFill>
                <a:schemeClr val="bg1"/>
              </a:solidFill>
            </a:endParaRPr>
          </a:p>
        </p:txBody>
      </p:sp>
      <p:sp>
        <p:nvSpPr>
          <p:cNvPr id="3081" name="Rectangle 10"/>
          <p:cNvSpPr>
            <a:spLocks noChangeArrowheads="1"/>
          </p:cNvSpPr>
          <p:nvPr/>
        </p:nvSpPr>
        <p:spPr bwMode="auto">
          <a:xfrm>
            <a:off x="6299200" y="1857375"/>
            <a:ext cx="139065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900"/>
              <a:t>図（写真）等</a:t>
            </a:r>
          </a:p>
        </p:txBody>
      </p:sp>
      <p:sp>
        <p:nvSpPr>
          <p:cNvPr id="3082" name="Rectangle 5"/>
          <p:cNvSpPr>
            <a:spLocks noChangeArrowheads="1"/>
          </p:cNvSpPr>
          <p:nvPr/>
        </p:nvSpPr>
        <p:spPr bwMode="auto">
          <a:xfrm>
            <a:off x="4160838" y="4378325"/>
            <a:ext cx="5688012" cy="2409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23" tIns="45712" rIns="91423" bIns="45712"/>
          <a:lstStyle>
            <a:lvl1pPr>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000">
              <a:latin typeface="ＭＳ 明朝" panose="02020609040205080304" pitchFamily="17" charset="-128"/>
              <a:ea typeface="ＭＳ 明朝" panose="02020609040205080304" pitchFamily="17" charset="-128"/>
            </a:endParaRPr>
          </a:p>
        </p:txBody>
      </p:sp>
      <p:sp>
        <p:nvSpPr>
          <p:cNvPr id="3083" name="Rectangle 7"/>
          <p:cNvSpPr>
            <a:spLocks noChangeArrowheads="1"/>
          </p:cNvSpPr>
          <p:nvPr/>
        </p:nvSpPr>
        <p:spPr bwMode="auto">
          <a:xfrm>
            <a:off x="4160838" y="4090988"/>
            <a:ext cx="5688012" cy="287337"/>
          </a:xfrm>
          <a:prstGeom prst="rect">
            <a:avLst/>
          </a:prstGeom>
          <a:solidFill>
            <a:srgbClr val="0000FF"/>
          </a:solidFill>
          <a:ln w="9525">
            <a:solidFill>
              <a:srgbClr val="000000"/>
            </a:solidFill>
            <a:miter lim="800000"/>
            <a:headEnd/>
            <a:tailEnd/>
          </a:ln>
          <a:extLst/>
        </p:spPr>
        <p:txBody>
          <a:bodyPr wrap="none" lIns="91423" tIns="45712" rIns="91423" bIns="45712" anchor="ct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chemeClr val="bg1"/>
                </a:solidFill>
                <a:ea typeface="ＭＳ ゴシック" panose="020B0609070205080204" pitchFamily="49" charset="-128"/>
              </a:rPr>
              <a:t>期待される成果及び効果</a:t>
            </a:r>
          </a:p>
        </p:txBody>
      </p:sp>
      <p:sp>
        <p:nvSpPr>
          <p:cNvPr id="3084" name="Text Box 14"/>
          <p:cNvSpPr txBox="1">
            <a:spLocks noChangeArrowheads="1"/>
          </p:cNvSpPr>
          <p:nvPr/>
        </p:nvSpPr>
        <p:spPr bwMode="auto">
          <a:xfrm>
            <a:off x="57150" y="11113"/>
            <a:ext cx="6242050"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rmAutofit/>
          </a:bodyP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900" dirty="0">
                <a:ea typeface="HGSｺﾞｼｯｸM" panose="020B0600000000000000" pitchFamily="50" charset="-128"/>
              </a:rPr>
              <a:t>様式２</a:t>
            </a:r>
            <a:r>
              <a:rPr lang="ja-JP" altLang="en-US" sz="1200" dirty="0">
                <a:ea typeface="HGSｺﾞｼｯｸM" panose="020B0600000000000000" pitchFamily="50" charset="-128"/>
              </a:rPr>
              <a:t>（令和５年度　熊本大学病院研究活性化プロジェクト）</a:t>
            </a:r>
          </a:p>
        </p:txBody>
      </p:sp>
      <p:sp>
        <p:nvSpPr>
          <p:cNvPr id="3085" name="Text Box 15"/>
          <p:cNvSpPr txBox="1">
            <a:spLocks noChangeArrowheads="1"/>
          </p:cNvSpPr>
          <p:nvPr/>
        </p:nvSpPr>
        <p:spPr bwMode="auto">
          <a:xfrm>
            <a:off x="1563687" y="5562540"/>
            <a:ext cx="68421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25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1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1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600" dirty="0">
                <a:solidFill>
                  <a:srgbClr val="FF0000"/>
                </a:solidFill>
              </a:rPr>
              <a:t>※</a:t>
            </a:r>
            <a:r>
              <a:rPr lang="ja-JP" altLang="en-US" sz="1600" dirty="0">
                <a:solidFill>
                  <a:srgbClr val="FF0000"/>
                </a:solidFill>
              </a:rPr>
              <a:t>それぞれの枠やレイアウトについて適宜変更して頂いてかまいません。</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1" lang="ja-JP" altLang="en-US" sz="19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1" lang="ja-JP" altLang="en-US" sz="19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5455</TotalTime>
  <Words>82</Words>
  <Application>Microsoft Office PowerPoint</Application>
  <PresentationFormat>A4 210 x 297 mm</PresentationFormat>
  <Paragraphs>12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HGSｺﾞｼｯｸM</vt:lpstr>
      <vt:lpstr>HG丸ｺﾞｼｯｸM-PRO</vt:lpstr>
      <vt:lpstr>ＭＳ Ｐゴシック</vt:lpstr>
      <vt:lpstr>ＭＳ Ｐ明朝</vt:lpstr>
      <vt:lpstr>ＭＳ ゴシック</vt:lpstr>
      <vt:lpstr>ＭＳ 明朝</vt:lpstr>
      <vt:lpstr>Arial</vt:lpstr>
      <vt:lpstr>標準デザイン</vt:lpstr>
      <vt:lpstr>PowerPoint プレゼンテーション</vt:lpstr>
    </vt:vector>
  </TitlesOfParts>
  <Company>文部科学省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tnihei</dc:creator>
  <cp:lastModifiedBy>高木　洋兵</cp:lastModifiedBy>
  <cp:revision>60</cp:revision>
  <cp:lastPrinted>2022-11-18T08:43:42Z</cp:lastPrinted>
  <dcterms:created xsi:type="dcterms:W3CDTF">2007-07-24T05:17:00Z</dcterms:created>
  <dcterms:modified xsi:type="dcterms:W3CDTF">2022-11-18T08:43:45Z</dcterms:modified>
</cp:coreProperties>
</file>